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99" r:id="rId3"/>
    <p:sldId id="270" r:id="rId4"/>
    <p:sldId id="359" r:id="rId5"/>
    <p:sldId id="320" r:id="rId6"/>
    <p:sldId id="358" r:id="rId7"/>
    <p:sldId id="360" r:id="rId8"/>
    <p:sldId id="275" r:id="rId9"/>
    <p:sldId id="361" r:id="rId10"/>
    <p:sldId id="362" r:id="rId11"/>
    <p:sldId id="363" r:id="rId12"/>
    <p:sldId id="288" r:id="rId13"/>
    <p:sldId id="35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 varScale="1">
        <p:scale>
          <a:sx n="98" d="100"/>
          <a:sy n="98" d="100"/>
        </p:scale>
        <p:origin x="-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63-4450-B558-1B97637CEE30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63-4450-B558-1B97637CEE30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663-4450-B558-1B97637CEE30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63-4450-B558-1B97637CEE30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663-4450-B558-1B97637CEE30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63-4450-B558-1B97637CEE30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ООШ №1</c:v>
                </c:pt>
                <c:pt idx="2">
                  <c:v>СОШ №5</c:v>
                </c:pt>
                <c:pt idx="3">
                  <c:v>СОШ №4</c:v>
                </c:pt>
                <c:pt idx="4">
                  <c:v>СОШ №7</c:v>
                </c:pt>
                <c:pt idx="5">
                  <c:v>Гимназия №11</c:v>
                </c:pt>
                <c:pt idx="6">
                  <c:v>СОШ №6</c:v>
                </c:pt>
                <c:pt idx="7">
                  <c:v>СОШ №3</c:v>
                </c:pt>
                <c:pt idx="8">
                  <c:v>Лицей №12</c:v>
                </c:pt>
                <c:pt idx="9">
                  <c:v>СОШ №8</c:v>
                </c:pt>
                <c:pt idx="10">
                  <c:v>СОШ №10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0.95000000000000007</c:v>
                </c:pt>
                <c:pt idx="3">
                  <c:v>0.95000000000000007</c:v>
                </c:pt>
                <c:pt idx="4">
                  <c:v>0.92</c:v>
                </c:pt>
                <c:pt idx="5">
                  <c:v>0.91</c:v>
                </c:pt>
                <c:pt idx="6">
                  <c:v>0.9</c:v>
                </c:pt>
                <c:pt idx="7">
                  <c:v>0.89000000000000012</c:v>
                </c:pt>
                <c:pt idx="8">
                  <c:v>0.82000000000000006</c:v>
                </c:pt>
                <c:pt idx="9">
                  <c:v>0.82000000000000006</c:v>
                </c:pt>
                <c:pt idx="10">
                  <c:v>0.72000000000000008</c:v>
                </c:pt>
                <c:pt idx="11">
                  <c:v>0.70000000000000007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663-4450-B558-1B97637CEE30}"/>
            </c:ext>
          </c:extLst>
        </c:ser>
        <c:axId val="68875008"/>
        <c:axId val="68876544"/>
      </c:barChart>
      <c:catAx>
        <c:axId val="68875008"/>
        <c:scaling>
          <c:orientation val="minMax"/>
        </c:scaling>
        <c:axPos val="b"/>
        <c:numFmt formatCode="General" sourceLinked="0"/>
        <c:tickLblPos val="nextTo"/>
        <c:crossAx val="68876544"/>
        <c:crosses val="autoZero"/>
        <c:auto val="1"/>
        <c:lblAlgn val="ctr"/>
        <c:lblOffset val="100"/>
      </c:catAx>
      <c:valAx>
        <c:axId val="688765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875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Сугушлинская ООШ</c:v>
                </c:pt>
                <c:pt idx="1">
                  <c:v>Сарабикуловская ООШ</c:v>
                </c:pt>
                <c:pt idx="2">
                  <c:v>Урдалинская ООШ</c:v>
                </c:pt>
                <c:pt idx="3">
                  <c:v>Каркалинская ООШ </c:v>
                </c:pt>
                <c:pt idx="4">
                  <c:v>Ивановская ООШ</c:v>
                </c:pt>
                <c:pt idx="5">
                  <c:v>Урмышлинская ООШ</c:v>
                </c:pt>
                <c:pt idx="6">
                  <c:v>Шугуровская СОШ </c:v>
                </c:pt>
                <c:pt idx="7">
                  <c:v>Ст – Иштерякская ООШ</c:v>
                </c:pt>
                <c:pt idx="8">
                  <c:v>Ст-Письмянская ООШ</c:v>
                </c:pt>
                <c:pt idx="9">
                  <c:v>Ново - Сережкинская ООШ </c:v>
                </c:pt>
                <c:pt idx="10">
                  <c:v>Подлесная ООШ</c:v>
                </c:pt>
                <c:pt idx="11">
                  <c:v>Тимяшевская СОШ</c:v>
                </c:pt>
                <c:pt idx="12">
                  <c:v>Куакбашская ООШ</c:v>
                </c:pt>
                <c:pt idx="13">
                  <c:v>СОШ им. Горького</c:v>
                </c:pt>
                <c:pt idx="14">
                  <c:v>Зай -Каратайская ООШ</c:v>
                </c:pt>
                <c:pt idx="15">
                  <c:v>Старо - Кувакская СОШ</c:v>
                </c:pt>
                <c:pt idx="16">
                  <c:v>Керлигачская ООШ</c:v>
                </c:pt>
                <c:pt idx="17">
                  <c:v>Н– Чершелинская ООШ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0.92</c:v>
                </c:pt>
                <c:pt idx="11">
                  <c:v>0.91</c:v>
                </c:pt>
                <c:pt idx="12">
                  <c:v>0.88</c:v>
                </c:pt>
                <c:pt idx="13">
                  <c:v>0.8600000000000001</c:v>
                </c:pt>
                <c:pt idx="14">
                  <c:v>0.83000000000000007</c:v>
                </c:pt>
                <c:pt idx="15">
                  <c:v>0.82000000000000006</c:v>
                </c:pt>
                <c:pt idx="16">
                  <c:v>0.75000000000000011</c:v>
                </c:pt>
                <c:pt idx="17">
                  <c:v>0.70000000000000007</c:v>
                </c:pt>
                <c:pt idx="18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7A7-4912-8911-55F6EEB1960A}"/>
            </c:ext>
          </c:extLst>
        </c:ser>
        <c:axId val="68938368"/>
        <c:axId val="68940160"/>
      </c:barChart>
      <c:catAx>
        <c:axId val="6893836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8940160"/>
        <c:crosses val="autoZero"/>
        <c:auto val="1"/>
        <c:lblAlgn val="ctr"/>
        <c:lblOffset val="100"/>
      </c:catAx>
      <c:valAx>
        <c:axId val="689401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938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299E-2"/>
          <c:y val="8.8871575094239279E-4"/>
          <c:w val="0.93533311295216726"/>
          <c:h val="0.713639753364200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№7</c:v>
                </c:pt>
                <c:pt idx="1">
                  <c:v>СОШ №4</c:v>
                </c:pt>
                <c:pt idx="2">
                  <c:v>СОШ №6</c:v>
                </c:pt>
                <c:pt idx="3">
                  <c:v>СОШ №8</c:v>
                </c:pt>
                <c:pt idx="4">
                  <c:v>СОШ №5</c:v>
                </c:pt>
                <c:pt idx="5">
                  <c:v>СОШ №3</c:v>
                </c:pt>
                <c:pt idx="6">
                  <c:v>Лицей №12</c:v>
                </c:pt>
                <c:pt idx="7">
                  <c:v>Гимназия №11</c:v>
                </c:pt>
                <c:pt idx="8">
                  <c:v>ООШ №1</c:v>
                </c:pt>
                <c:pt idx="9">
                  <c:v>СОШ №13</c:v>
                </c:pt>
                <c:pt idx="10">
                  <c:v>СОШ №2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0.65000000000000013</c:v>
                </c:pt>
                <c:pt idx="1">
                  <c:v>0.62000000000000011</c:v>
                </c:pt>
                <c:pt idx="2">
                  <c:v>0.49000000000000005</c:v>
                </c:pt>
                <c:pt idx="3">
                  <c:v>0.46</c:v>
                </c:pt>
                <c:pt idx="4">
                  <c:v>0.45</c:v>
                </c:pt>
                <c:pt idx="5">
                  <c:v>0.44</c:v>
                </c:pt>
                <c:pt idx="6">
                  <c:v>0.37000000000000005</c:v>
                </c:pt>
                <c:pt idx="7">
                  <c:v>0.37000000000000005</c:v>
                </c:pt>
                <c:pt idx="8">
                  <c:v>0.35000000000000003</c:v>
                </c:pt>
                <c:pt idx="9">
                  <c:v>0.35000000000000003</c:v>
                </c:pt>
                <c:pt idx="10">
                  <c:v>0.29000000000000004</c:v>
                </c:pt>
                <c:pt idx="11">
                  <c:v>0.28000000000000008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D0-46F0-8B06-D190381B7296}"/>
            </c:ext>
          </c:extLst>
        </c:ser>
        <c:axId val="72337664"/>
        <c:axId val="72343552"/>
      </c:barChart>
      <c:catAx>
        <c:axId val="72337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343552"/>
        <c:crosses val="autoZero"/>
        <c:auto val="1"/>
        <c:lblAlgn val="ctr"/>
        <c:lblOffset val="100"/>
      </c:catAx>
      <c:valAx>
        <c:axId val="7234355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23376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410922581954687"/>
          <c:y val="0"/>
          <c:w val="0.85695453010618172"/>
          <c:h val="0.65100497984621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FA-4B8B-84EB-EBF8C5211420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BFA-4B8B-84EB-EBF8C5211420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BFA-4B8B-84EB-EBF8C5211420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BFA-4B8B-84EB-EBF8C5211420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BFA-4B8B-84EB-EBF8C5211420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BFA-4B8B-84EB-EBF8C5211420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BFA-4B8B-84EB-EBF8C52114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Каркалинская ООШ</c:v>
                </c:pt>
                <c:pt idx="1">
                  <c:v>Ст – Иштерякская ООШ</c:v>
                </c:pt>
                <c:pt idx="2">
                  <c:v>Сугушлинская ООШ</c:v>
                </c:pt>
                <c:pt idx="3">
                  <c:v>Сарабикуловская ООШ</c:v>
                </c:pt>
                <c:pt idx="4">
                  <c:v>Зай -каратайская ООШ</c:v>
                </c:pt>
                <c:pt idx="5">
                  <c:v>Шугуровская СОШ </c:v>
                </c:pt>
                <c:pt idx="6">
                  <c:v>Урдалинская ООШ</c:v>
                </c:pt>
                <c:pt idx="7">
                  <c:v>Тимяшевская СОШ</c:v>
                </c:pt>
                <c:pt idx="8">
                  <c:v>Ивановская ООШ</c:v>
                </c:pt>
                <c:pt idx="9">
                  <c:v>Старо - Кувакская СОШ</c:v>
                </c:pt>
                <c:pt idx="10">
                  <c:v>Урмышлинская ООШ</c:v>
                </c:pt>
                <c:pt idx="11">
                  <c:v>Ст-Письмянская ООШ</c:v>
                </c:pt>
                <c:pt idx="12">
                  <c:v>Керлигачская ООШ</c:v>
                </c:pt>
                <c:pt idx="13">
                  <c:v>Ново - Сережкинская ООШ </c:v>
                </c:pt>
                <c:pt idx="14">
                  <c:v>Подлесная ООШ</c:v>
                </c:pt>
                <c:pt idx="15">
                  <c:v>СОШ им. Горького</c:v>
                </c:pt>
                <c:pt idx="16">
                  <c:v>Куакбашская ООШ</c:v>
                </c:pt>
                <c:pt idx="17">
                  <c:v>Н – Чершелинская ООШ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0.67000000000000015</c:v>
                </c:pt>
                <c:pt idx="1">
                  <c:v>0.67000000000000015</c:v>
                </c:pt>
                <c:pt idx="2">
                  <c:v>0.67000000000000015</c:v>
                </c:pt>
                <c:pt idx="3">
                  <c:v>0.67000000000000015</c:v>
                </c:pt>
                <c:pt idx="4">
                  <c:v>0.67000000000000015</c:v>
                </c:pt>
                <c:pt idx="5">
                  <c:v>0.60000000000000009</c:v>
                </c:pt>
                <c:pt idx="6">
                  <c:v>0.60000000000000009</c:v>
                </c:pt>
                <c:pt idx="7">
                  <c:v>0.56999999999999995</c:v>
                </c:pt>
                <c:pt idx="8">
                  <c:v>0.56999999999999995</c:v>
                </c:pt>
                <c:pt idx="9">
                  <c:v>0.55000000000000004</c:v>
                </c:pt>
                <c:pt idx="10">
                  <c:v>0.5</c:v>
                </c:pt>
                <c:pt idx="11">
                  <c:v>0.5</c:v>
                </c:pt>
                <c:pt idx="12">
                  <c:v>0.5</c:v>
                </c:pt>
                <c:pt idx="13">
                  <c:v>0.5</c:v>
                </c:pt>
                <c:pt idx="14">
                  <c:v>0.46</c:v>
                </c:pt>
                <c:pt idx="15">
                  <c:v>0.43000000000000005</c:v>
                </c:pt>
                <c:pt idx="16">
                  <c:v>0.38000000000000006</c:v>
                </c:pt>
                <c:pt idx="17">
                  <c:v>0.2</c:v>
                </c:pt>
                <c:pt idx="18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BFA-4B8B-84EB-EBF8C5211420}"/>
            </c:ext>
          </c:extLst>
        </c:ser>
        <c:dLbls>
          <c:showVal val="1"/>
        </c:dLbls>
        <c:axId val="47641344"/>
        <c:axId val="47642880"/>
      </c:barChart>
      <c:catAx>
        <c:axId val="4764134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7642880"/>
        <c:crosses val="autoZero"/>
        <c:auto val="1"/>
        <c:lblAlgn val="ctr"/>
        <c:lblOffset val="100"/>
      </c:catAx>
      <c:valAx>
        <c:axId val="476428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764134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ЛМР    </a:t>
            </a:r>
            <a:r>
              <a:rPr lang="ru-RU" baseline="0" dirty="0" smtClean="0"/>
              <a:t> 3,5</a:t>
            </a:r>
            <a:endParaRPr lang="en-US" dirty="0"/>
          </a:p>
        </c:rich>
      </c:tx>
      <c:layout>
        <c:manualLayout>
          <c:xMode val="edge"/>
          <c:yMode val="edge"/>
          <c:x val="0.82341132740389844"/>
          <c:y val="3.7925830364778555E-2"/>
        </c:manualLayout>
      </c:layout>
      <c:overlay val="1"/>
      <c:spPr>
        <a:solidFill>
          <a:schemeClr val="bg1"/>
        </a:solidFill>
      </c:spPr>
    </c:title>
    <c:plotArea>
      <c:layout>
        <c:manualLayout>
          <c:layoutTarget val="inner"/>
          <c:xMode val="edge"/>
          <c:yMode val="edge"/>
          <c:x val="6.1106394132965688E-2"/>
          <c:y val="0.15765498916911472"/>
          <c:w val="0.93889362373399043"/>
          <c:h val="0.6236926634170958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№3</c:v>
                </c:pt>
                <c:pt idx="4">
                  <c:v>СОШ №6</c:v>
                </c:pt>
                <c:pt idx="5">
                  <c:v>Гимназия №11</c:v>
                </c:pt>
                <c:pt idx="6">
                  <c:v>Лицей №12</c:v>
                </c:pt>
                <c:pt idx="7">
                  <c:v>СОШ №5</c:v>
                </c:pt>
                <c:pt idx="8">
                  <c:v>СОШ №8</c:v>
                </c:pt>
                <c:pt idx="9">
                  <c:v>СОШ №13</c:v>
                </c:pt>
                <c:pt idx="10">
                  <c:v>ООШ №1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3.9</c:v>
                </c:pt>
                <c:pt idx="1">
                  <c:v>3.7</c:v>
                </c:pt>
                <c:pt idx="2">
                  <c:v>3.6</c:v>
                </c:pt>
                <c:pt idx="3">
                  <c:v>3.4</c:v>
                </c:pt>
                <c:pt idx="4">
                  <c:v>3.4</c:v>
                </c:pt>
                <c:pt idx="5">
                  <c:v>3.4</c:v>
                </c:pt>
                <c:pt idx="6">
                  <c:v>3.3</c:v>
                </c:pt>
                <c:pt idx="7">
                  <c:v>3.3</c:v>
                </c:pt>
                <c:pt idx="8">
                  <c:v>3.3</c:v>
                </c:pt>
                <c:pt idx="9">
                  <c:v>3.1</c:v>
                </c:pt>
                <c:pt idx="10">
                  <c:v>3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A4-4F97-BA60-7C7FE613EDBC}"/>
            </c:ext>
          </c:extLst>
        </c:ser>
        <c:dLbls>
          <c:showVal val="1"/>
        </c:dLbls>
        <c:axId val="72673920"/>
        <c:axId val="72864128"/>
      </c:barChart>
      <c:catAx>
        <c:axId val="726739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864128"/>
        <c:crosses val="autoZero"/>
        <c:auto val="1"/>
        <c:lblAlgn val="ctr"/>
        <c:lblOffset val="100"/>
      </c:catAx>
      <c:valAx>
        <c:axId val="7286412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2673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Сугушлинская ООШ</c:v>
                </c:pt>
                <c:pt idx="1">
                  <c:v>Тимяшевская СОШ</c:v>
                </c:pt>
                <c:pt idx="2">
                  <c:v>Урмышлинская ООШ</c:v>
                </c:pt>
                <c:pt idx="3">
                  <c:v>Ст. – Иштиряк. ООШ</c:v>
                </c:pt>
                <c:pt idx="4">
                  <c:v>Шугуровская СОШ </c:v>
                </c:pt>
                <c:pt idx="5">
                  <c:v>Каркалинская ООШ</c:v>
                </c:pt>
                <c:pt idx="6">
                  <c:v>Сарабикуловская ООШ</c:v>
                </c:pt>
                <c:pt idx="7">
                  <c:v>Зай -Каратайская ООШ</c:v>
                </c:pt>
                <c:pt idx="8">
                  <c:v>Ивановская ООШ</c:v>
                </c:pt>
                <c:pt idx="9">
                  <c:v>Урдалинская ООШ</c:v>
                </c:pt>
                <c:pt idx="10">
                  <c:v>СОШ им. Горького</c:v>
                </c:pt>
                <c:pt idx="11">
                  <c:v>Ст.-Письмянская ООШ</c:v>
                </c:pt>
                <c:pt idx="12">
                  <c:v>Ново - Сережкиснкая ООШ </c:v>
                </c:pt>
                <c:pt idx="13">
                  <c:v>Старо - Кувакская СОШ</c:v>
                </c:pt>
                <c:pt idx="14">
                  <c:v>Куакбашская ООШ</c:v>
                </c:pt>
                <c:pt idx="15">
                  <c:v>Керлигачская ООШ</c:v>
                </c:pt>
                <c:pt idx="16">
                  <c:v>Подлесная ООШ</c:v>
                </c:pt>
                <c:pt idx="17">
                  <c:v>Н – Чершелинская ООШ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0.0</c:formatCode>
                <c:ptCount val="19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3.8</c:v>
                </c:pt>
                <c:pt idx="4">
                  <c:v>3.7</c:v>
                </c:pt>
                <c:pt idx="5">
                  <c:v>3.7</c:v>
                </c:pt>
                <c:pt idx="6">
                  <c:v>3.7</c:v>
                </c:pt>
                <c:pt idx="7">
                  <c:v>3.7</c:v>
                </c:pt>
                <c:pt idx="8">
                  <c:v>3.7</c:v>
                </c:pt>
                <c:pt idx="9">
                  <c:v>3.6</c:v>
                </c:pt>
                <c:pt idx="10">
                  <c:v>3.5</c:v>
                </c:pt>
                <c:pt idx="11">
                  <c:v>3.5</c:v>
                </c:pt>
                <c:pt idx="12">
                  <c:v>3.5</c:v>
                </c:pt>
                <c:pt idx="13">
                  <c:v>3.4</c:v>
                </c:pt>
                <c:pt idx="14">
                  <c:v>3.3</c:v>
                </c:pt>
                <c:pt idx="15">
                  <c:v>3.3</c:v>
                </c:pt>
                <c:pt idx="16">
                  <c:v>3.2</c:v>
                </c:pt>
                <c:pt idx="17">
                  <c:v>2.9</c:v>
                </c:pt>
                <c:pt idx="18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BE-475E-8D15-401FD8C4A276}"/>
            </c:ext>
          </c:extLst>
        </c:ser>
        <c:axId val="72673152"/>
        <c:axId val="72672384"/>
      </c:barChart>
      <c:catAx>
        <c:axId val="7267315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672384"/>
        <c:crosses val="autoZero"/>
        <c:auto val="1"/>
        <c:lblAlgn val="ctr"/>
        <c:lblOffset val="100"/>
      </c:catAx>
      <c:valAx>
        <c:axId val="7267238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2673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0.77922</cdr:x>
      <cdr:y>0</cdr:y>
    </cdr:from>
    <cdr:to>
      <cdr:x>0.96556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572296" y="0"/>
          <a:ext cx="15716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 49,8%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 по русскому языку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9 классов 2017-2018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Изложение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5" y="1331898"/>
          <a:ext cx="7643865" cy="4246314"/>
        </p:xfrm>
        <a:graphic>
          <a:graphicData uri="http://schemas.openxmlformats.org/drawingml/2006/table">
            <a:tbl>
              <a:tblPr/>
              <a:tblGrid>
                <a:gridCol w="14287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291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85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112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Критерии оценивания сжатого изложения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 изложения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Сжатие исходного текста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Смысловая цельность, речевая связность и последовательность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изложения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Сочинение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00109"/>
          <a:ext cx="7786742" cy="4997394"/>
        </p:xfrm>
        <a:graphic>
          <a:graphicData uri="http://schemas.openxmlformats.org/drawingml/2006/table">
            <a:tbl>
              <a:tblPr/>
              <a:tblGrid>
                <a:gridCol w="18573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719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574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071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Критерий оценивания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не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обоснованного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ответа на поставленный вопрос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32%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примеров - аргументов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Смысловая цельность, речевая связность и последовательность сочинения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СК4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Композиционная 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тройность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1.Результаты  диагностического тестирования по русскому языку в 9  классах считать неудовлетворительными.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rgbClr val="0070C0"/>
                </a:solidFill>
              </a:rPr>
              <a:t>.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диагностического тестирования по русскому языку и  запланировать систему мер, направленных на улучшение и стабилизацию результатов учащихся  к концу 2017-2018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869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817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(94%)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82 (10%)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(11%), 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325 (40%)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284(35,5%),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316 (38%)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315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(39,4%), 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94 (12%)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113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(14,1%),             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98,5%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85,9%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Качество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49,8%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46,5%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Средняя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3,5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3,4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000100" y="1000108"/>
          <a:ext cx="7572428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357298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49,8%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14348" y="2643182"/>
            <a:ext cx="807249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06" y="128586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2857496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1428736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071546"/>
            <a:ext cx="123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3,5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357166"/>
          <a:ext cx="7858180" cy="6091720"/>
        </p:xfrm>
        <a:graphic>
          <a:graphicData uri="http://schemas.openxmlformats.org/drawingml/2006/table">
            <a:tbl>
              <a:tblPr/>
              <a:tblGrid>
                <a:gridCol w="9286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77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717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3155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задания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Проверяемые разделы содержания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не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Информационная обработка текста. Анализ текста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Выразительные средства лексики и фразеологии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039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Правописание приставок</a:t>
                      </a:r>
                      <a:endParaRPr lang="ru-RU" sz="14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271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Правописание суффиксов различных частей речи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Лексика и фразеология. Синонимы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31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Словосочетание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306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Предложение. Грамматическая основа предложения</a:t>
                      </a:r>
                      <a:endParaRPr lang="ru-RU" sz="14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Осложненное простое предложение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Предложения с  вводными конструкциями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Синтаксический анализ сложного предложения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6978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Знаки препинания в ССП и СПП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связи в сложном предложении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Предложения с разными видами связи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3989</TotalTime>
  <Words>341</Words>
  <Application>Microsoft Office PowerPoint</Application>
  <PresentationFormat>Экран (4:3)</PresentationFormat>
  <Paragraphs>124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                                     Результаты диагностического тестирования по русскому языку  учащихся  9 классов 2017-2018 учебного года   </vt:lpstr>
      <vt:lpstr>              Русский язык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Слайд 9</vt:lpstr>
      <vt:lpstr>                 Изложение</vt:lpstr>
      <vt:lpstr>                       Сочинение</vt:lpstr>
      <vt:lpstr>   Выводы:</vt:lpstr>
      <vt:lpstr>Слайд 13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543</cp:revision>
  <dcterms:created xsi:type="dcterms:W3CDTF">2012-12-17T07:09:56Z</dcterms:created>
  <dcterms:modified xsi:type="dcterms:W3CDTF">2018-04-16T07:20:33Z</dcterms:modified>
</cp:coreProperties>
</file>